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0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1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6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DFEE-CDC7-42AA-8F1F-80A5562EC24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0BD50-406B-4155-90CD-FE4338DB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 Voice for Autism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DEC1606-Micron, Adviser: </a:t>
            </a:r>
            <a:r>
              <a:rPr lang="en-US" dirty="0" err="1" smtClean="0"/>
              <a:t>Hegde</a:t>
            </a:r>
            <a:endParaRPr lang="en-US" dirty="0" smtClean="0"/>
          </a:p>
          <a:p>
            <a:r>
              <a:rPr lang="en-US" dirty="0" smtClean="0"/>
              <a:t>Cameron </a:t>
            </a:r>
            <a:r>
              <a:rPr lang="en-US" dirty="0" smtClean="0"/>
              <a:t>Cornick, </a:t>
            </a:r>
            <a:r>
              <a:rPr lang="en-US" dirty="0" err="1" smtClean="0"/>
              <a:t>Yiru</a:t>
            </a:r>
            <a:r>
              <a:rPr lang="en-US" dirty="0" smtClean="0"/>
              <a:t> Gao, </a:t>
            </a:r>
            <a:r>
              <a:rPr lang="en-US" dirty="0" smtClean="0"/>
              <a:t>Wen-Chi </a:t>
            </a:r>
            <a:r>
              <a:rPr lang="en-US" dirty="0" smtClean="0"/>
              <a:t>Hsu, </a:t>
            </a:r>
            <a:endParaRPr lang="en-US" dirty="0" smtClean="0"/>
          </a:p>
          <a:p>
            <a:r>
              <a:rPr lang="en-US" dirty="0" smtClean="0"/>
              <a:t>Zach </a:t>
            </a:r>
            <a:r>
              <a:rPr lang="en-US" dirty="0" smtClean="0"/>
              <a:t>Snyder, Ashlyn </a:t>
            </a:r>
            <a:r>
              <a:rPr lang="en-US" dirty="0" smtClean="0"/>
              <a:t>Freestone</a:t>
            </a:r>
          </a:p>
          <a:p>
            <a:r>
              <a:rPr lang="en-US" dirty="0" smtClean="0"/>
              <a:t>Email: dec1606@iastate.edu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the Job done.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81062" cy="4351338"/>
          </a:xfrm>
        </p:spPr>
        <p:txBody>
          <a:bodyPr/>
          <a:lstStyle/>
          <a:p>
            <a:r>
              <a:rPr lang="en-US" dirty="0" smtClean="0"/>
              <a:t>AAC </a:t>
            </a:r>
            <a:r>
              <a:rPr lang="en-US" dirty="0"/>
              <a:t>(Assistive and Augmentative Communication) devices exist to allow people to communicate in more ways</a:t>
            </a:r>
          </a:p>
          <a:p>
            <a:r>
              <a:rPr lang="en-US" dirty="0" smtClean="0"/>
              <a:t>Types range from “card readers” to high end tablets.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72930" y="1825625"/>
            <a:ext cx="592406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</a:rPr>
              <a:t>Requirements: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Functional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Robust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User-Friendly</a:t>
            </a:r>
            <a:endParaRPr lang="en-US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Power To Run All Day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Production Cost &lt;$</a:t>
            </a:r>
            <a:r>
              <a:rPr lang="en-US" sz="2400" dirty="0" smtClean="0">
                <a:solidFill>
                  <a:prstClr val="black"/>
                </a:solidFill>
              </a:rPr>
              <a:t>200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Database for usage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Secondary: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Adjustable to Age </a:t>
            </a:r>
            <a:r>
              <a:rPr lang="en-US" sz="2800" dirty="0" smtClean="0">
                <a:solidFill>
                  <a:prstClr val="black"/>
                </a:solidFill>
              </a:rPr>
              <a:t>Level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Use </a:t>
            </a:r>
            <a:r>
              <a:rPr lang="en-US" sz="2400" dirty="0" smtClean="0">
                <a:solidFill>
                  <a:prstClr val="black"/>
                </a:solidFill>
              </a:rPr>
              <a:t>Micron </a:t>
            </a:r>
            <a:r>
              <a:rPr lang="en-US" sz="2400" dirty="0" smtClean="0">
                <a:solidFill>
                  <a:prstClr val="black"/>
                </a:solidFill>
              </a:rPr>
              <a:t>Memory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something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26723" cy="4351338"/>
          </a:xfrm>
        </p:spPr>
        <p:txBody>
          <a:bodyPr/>
          <a:lstStyle/>
          <a:p>
            <a:r>
              <a:rPr lang="en-US" dirty="0" smtClean="0"/>
              <a:t>Many people can be unable to communicate.</a:t>
            </a:r>
          </a:p>
          <a:p>
            <a:r>
              <a:rPr lang="en-US" dirty="0" smtClean="0"/>
              <a:t>Devices range in price from $500 up to $8500.</a:t>
            </a:r>
          </a:p>
          <a:p>
            <a:r>
              <a:rPr lang="en-US" dirty="0" smtClean="0"/>
              <a:t>Can be clunky and not very easy to use.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350" y="1690688"/>
            <a:ext cx="47625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82662" cy="4351338"/>
          </a:xfrm>
        </p:spPr>
        <p:txBody>
          <a:bodyPr/>
          <a:lstStyle/>
          <a:p>
            <a:r>
              <a:rPr lang="en-US" dirty="0" smtClean="0"/>
              <a:t>“With something that works”</a:t>
            </a:r>
          </a:p>
          <a:p>
            <a:endParaRPr lang="en-US" dirty="0" smtClean="0"/>
          </a:p>
          <a:p>
            <a:r>
              <a:rPr lang="en-US" dirty="0" smtClean="0"/>
              <a:t>Starting Easy with examples</a:t>
            </a:r>
          </a:p>
          <a:p>
            <a:pPr lvl="1"/>
            <a:r>
              <a:rPr lang="en-US" dirty="0" smtClean="0"/>
              <a:t>Prototypes -&gt; Raspberry Pi</a:t>
            </a:r>
          </a:p>
          <a:p>
            <a:pPr lvl="1"/>
            <a:r>
              <a:rPr lang="en-US" dirty="0" smtClean="0"/>
              <a:t>Short jumps in Code/Features</a:t>
            </a:r>
          </a:p>
          <a:p>
            <a:endParaRPr lang="en-US" dirty="0"/>
          </a:p>
          <a:p>
            <a:r>
              <a:rPr lang="en-US" dirty="0" smtClean="0"/>
              <a:t>Build Something</a:t>
            </a:r>
          </a:p>
          <a:p>
            <a:pPr lvl="1"/>
            <a:r>
              <a:rPr lang="en-US" dirty="0" smtClean="0"/>
              <a:t>Learn Something</a:t>
            </a:r>
          </a:p>
          <a:p>
            <a:pPr lvl="2"/>
            <a:r>
              <a:rPr lang="en-US" dirty="0" smtClean="0"/>
              <a:t>Build Better Something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690" y="1825625"/>
            <a:ext cx="4057073" cy="333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Inclusivity</a:t>
            </a:r>
          </a:p>
          <a:p>
            <a:pPr lvl="1"/>
            <a:r>
              <a:rPr lang="en-US" dirty="0" smtClean="0"/>
              <a:t>Everyone has a voice</a:t>
            </a:r>
            <a:endParaRPr lang="en-US" dirty="0"/>
          </a:p>
          <a:p>
            <a:r>
              <a:rPr lang="en-US" dirty="0" smtClean="0"/>
              <a:t>Iterate</a:t>
            </a:r>
          </a:p>
          <a:p>
            <a:pPr lvl="1"/>
            <a:r>
              <a:rPr lang="en-US" dirty="0" smtClean="0"/>
              <a:t>Build &amp; Learn</a:t>
            </a:r>
            <a:endParaRPr lang="en-US" dirty="0"/>
          </a:p>
          <a:p>
            <a:r>
              <a:rPr lang="en-US" dirty="0" smtClean="0"/>
              <a:t>Educate</a:t>
            </a:r>
          </a:p>
          <a:p>
            <a:pPr lvl="1"/>
            <a:r>
              <a:rPr lang="en-US" dirty="0" smtClean="0"/>
              <a:t>Everyone Learns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153" y="1382479"/>
            <a:ext cx="6983506" cy="5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1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11013</TotalTime>
  <Words>165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 Voice for Autism</vt:lpstr>
      <vt:lpstr>To get the Job done.</vt:lpstr>
      <vt:lpstr>Doing something important</vt:lpstr>
      <vt:lpstr>Where to start</vt:lpstr>
      <vt:lpstr>How to get there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Cornick</dc:creator>
  <cp:lastModifiedBy>Cameron Cornick</cp:lastModifiedBy>
  <cp:revision>19</cp:revision>
  <dcterms:created xsi:type="dcterms:W3CDTF">2016-02-29T05:58:08Z</dcterms:created>
  <dcterms:modified xsi:type="dcterms:W3CDTF">2016-03-08T16:21:40Z</dcterms:modified>
</cp:coreProperties>
</file>